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B6756-6AAE-4444-98FF-693EEB848EE8}" type="datetimeFigureOut">
              <a:rPr lang="es-ES" smtClean="0"/>
              <a:t>02/02/2014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CEE95-B721-4000-A648-F7BB1C33421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79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CEE95-B721-4000-A648-F7BB1C33421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7212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3BBA0-D676-45FD-8DC9-519B31249BBD}" type="datetime1">
              <a:rPr lang="es-ES" smtClean="0"/>
              <a:t>02/02/2014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BDFF9-2355-49A8-A275-69D82DFD10FA}" type="datetime1">
              <a:rPr lang="es-ES" smtClean="0"/>
              <a:t>02/02/2014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2A7B-C05F-4A22-AAB5-EDC40BD077A1}" type="datetime1">
              <a:rPr lang="es-ES" smtClean="0"/>
              <a:t>02/02/2014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57F0-99FE-4979-9EF7-06303F23FE84}" type="datetime1">
              <a:rPr lang="es-ES" smtClean="0"/>
              <a:t>02/02/2014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4F8A0-71E5-4221-9D6D-91C321BC22E6}" type="datetime1">
              <a:rPr lang="es-ES" smtClean="0"/>
              <a:t>02/02/2014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2576-EA49-4823-A488-CF002A4722DB}" type="datetime1">
              <a:rPr lang="es-ES" smtClean="0"/>
              <a:t>02/02/2014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15DE8-71A7-48A3-A64E-BF1C24828D96}" type="datetime1">
              <a:rPr lang="es-ES" smtClean="0"/>
              <a:t>02/02/2014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4C3B-0B00-4996-B7AD-DB3B2EDA4C0C}" type="datetime1">
              <a:rPr lang="es-ES" smtClean="0"/>
              <a:t>02/02/2014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2E365-4D15-4E72-9D5B-774A041B0406}" type="datetime1">
              <a:rPr lang="es-ES" smtClean="0"/>
              <a:t>02/02/2014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3F8C-090A-49B1-A24A-ED916AF25BA1}" type="datetime1">
              <a:rPr lang="es-ES" smtClean="0"/>
              <a:t>02/02/2014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CA17-33C7-460A-8DFA-DAABF452BCAC}" type="datetime1">
              <a:rPr lang="es-ES" smtClean="0"/>
              <a:t>02/02/2014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0E7B0E4-FC6E-4686-8F31-AA70FC029D16}" type="datetime1">
              <a:rPr lang="es-ES" smtClean="0"/>
              <a:t>02/02/2014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7F4CC68-D6DD-4D53-BCEB-DB6289CD3343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LA REPRODUCCIÓN HUMANA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>
                <a:solidFill>
                  <a:srgbClr val="002060"/>
                </a:solidFill>
              </a:rPr>
              <a:t>ÁLVARO RODRIGUEZ</a:t>
            </a:r>
            <a:endParaRPr lang="es-ES" sz="2800" b="1" dirty="0">
              <a:solidFill>
                <a:srgbClr val="002060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858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 LA INFANCIA A LA VEJEZ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7544" y="1853134"/>
            <a:ext cx="2592288" cy="639762"/>
          </a:xfrm>
        </p:spPr>
        <p:txBody>
          <a:bodyPr/>
          <a:lstStyle/>
          <a:p>
            <a:r>
              <a:rPr lang="es-ES" dirty="0" smtClean="0"/>
              <a:t>INFANCIA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77333" y="2460029"/>
            <a:ext cx="2598524" cy="3777283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1ºAño-pubertad</a:t>
            </a:r>
          </a:p>
          <a:p>
            <a:r>
              <a:rPr lang="es-ES" dirty="0" smtClean="0"/>
              <a:t>1º año (BEBÉ): crece muy rápido, dientes de leche, aprende a decir sonidos, andar y comer.</a:t>
            </a:r>
          </a:p>
          <a:p>
            <a:r>
              <a:rPr lang="es-ES" dirty="0" smtClean="0"/>
              <a:t>Niño: crece más lento, 6 años: dientes definitivos, se hacen fuertes músculos-huesos, lenguaje, relaciona con los demás 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059832" y="1853134"/>
            <a:ext cx="2520280" cy="639762"/>
          </a:xfrm>
        </p:spPr>
        <p:txBody>
          <a:bodyPr/>
          <a:lstStyle/>
          <a:p>
            <a:r>
              <a:rPr lang="es-ES" dirty="0" smtClean="0"/>
              <a:t>PUBERTAD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275856" y="2420888"/>
            <a:ext cx="2952328" cy="380804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Niño/a: Hombre/Mujer</a:t>
            </a:r>
          </a:p>
          <a:p>
            <a:r>
              <a:rPr lang="es-ES" dirty="0" smtClean="0"/>
              <a:t>Niño: 13-18. Niña: 11-16</a:t>
            </a:r>
          </a:p>
          <a:p>
            <a:r>
              <a:rPr lang="es-ES" dirty="0" smtClean="0"/>
              <a:t>Produce espermatozoides y óvulos.</a:t>
            </a:r>
          </a:p>
          <a:p>
            <a:r>
              <a:rPr lang="es-ES" dirty="0" smtClean="0"/>
              <a:t>Cambios</a:t>
            </a:r>
          </a:p>
          <a:p>
            <a:pPr lvl="1"/>
            <a:r>
              <a:rPr lang="es-ES" dirty="0" smtClean="0"/>
              <a:t>Niños: </a:t>
            </a:r>
          </a:p>
          <a:p>
            <a:pPr lvl="2"/>
            <a:r>
              <a:rPr lang="es-ES" dirty="0" smtClean="0"/>
              <a:t>crece pelo cara, pecho, pubis y axilas.</a:t>
            </a:r>
          </a:p>
          <a:p>
            <a:pPr lvl="2"/>
            <a:r>
              <a:rPr lang="es-ES" dirty="0" smtClean="0"/>
              <a:t>Voz grave</a:t>
            </a:r>
          </a:p>
          <a:p>
            <a:pPr lvl="2"/>
            <a:r>
              <a:rPr lang="es-ES" dirty="0" smtClean="0"/>
              <a:t>Ensancha espalda y pecho</a:t>
            </a:r>
          </a:p>
          <a:p>
            <a:pPr lvl="1"/>
            <a:r>
              <a:rPr lang="es-ES" dirty="0" smtClean="0"/>
              <a:t>Niñas:</a:t>
            </a:r>
          </a:p>
          <a:p>
            <a:pPr lvl="2"/>
            <a:r>
              <a:rPr lang="es-ES" dirty="0" smtClean="0"/>
              <a:t>Crece  pelo pubis, axilas</a:t>
            </a:r>
          </a:p>
          <a:p>
            <a:pPr lvl="2"/>
            <a:r>
              <a:rPr lang="es-ES" dirty="0" smtClean="0"/>
              <a:t>Crece mamas</a:t>
            </a:r>
          </a:p>
          <a:p>
            <a:pPr lvl="2"/>
            <a:r>
              <a:rPr lang="es-ES" dirty="0" smtClean="0"/>
              <a:t>Ensanchan caderas</a:t>
            </a:r>
          </a:p>
          <a:p>
            <a:r>
              <a:rPr lang="es-ES" dirty="0" smtClean="0"/>
              <a:t>Talla definitiva</a:t>
            </a:r>
          </a:p>
          <a:p>
            <a:pPr marL="627063" lvl="2" indent="0">
              <a:buNone/>
            </a:pPr>
            <a:endParaRPr lang="es-ES" dirty="0"/>
          </a:p>
        </p:txBody>
      </p:sp>
      <p:sp>
        <p:nvSpPr>
          <p:cNvPr id="7" name="4 Marcador de texto"/>
          <p:cNvSpPr txBox="1">
            <a:spLocks/>
          </p:cNvSpPr>
          <p:nvPr/>
        </p:nvSpPr>
        <p:spPr>
          <a:xfrm>
            <a:off x="6084168" y="1925142"/>
            <a:ext cx="252028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400" b="0" i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/>
              <a:t>EDAD ADULTA Y VEJEZ</a:t>
            </a:r>
            <a:endParaRPr lang="es-ES" dirty="0"/>
          </a:p>
        </p:txBody>
      </p:sp>
      <p:sp>
        <p:nvSpPr>
          <p:cNvPr id="8" name="5 Marcador de contenido"/>
          <p:cNvSpPr txBox="1">
            <a:spLocks/>
          </p:cNvSpPr>
          <p:nvPr/>
        </p:nvSpPr>
        <p:spPr>
          <a:xfrm>
            <a:off x="6228184" y="2573288"/>
            <a:ext cx="2592288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/>
              <a:t>No se crece, hay poco cambios. Rasgos </a:t>
            </a:r>
            <a:r>
              <a:rPr lang="es-ES" dirty="0" err="1" smtClean="0"/>
              <a:t>definivos</a:t>
            </a:r>
            <a:r>
              <a:rPr lang="es-ES" dirty="0" smtClean="0"/>
              <a:t>.</a:t>
            </a:r>
          </a:p>
          <a:p>
            <a:r>
              <a:rPr lang="es-ES" dirty="0" smtClean="0"/>
              <a:t>Formar familia y tener hijos.</a:t>
            </a:r>
          </a:p>
          <a:p>
            <a:r>
              <a:rPr lang="es-ES" dirty="0" smtClean="0"/>
              <a:t>Envejecimiento: cuando el cuerpo humano se desgasta</a:t>
            </a:r>
          </a:p>
          <a:p>
            <a:pPr marL="627063" lvl="2" indent="0">
              <a:buFont typeface="Symbol" pitchFamily="18" charset="2"/>
              <a:buNone/>
            </a:pP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476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/>
          <a:lstStyle/>
          <a:p>
            <a:r>
              <a:rPr lang="es-ES" dirty="0" smtClean="0"/>
              <a:t>FECUNDACIÓN: la unión de un óvulo (célula sexual madre) y un esper</a:t>
            </a:r>
            <a:r>
              <a:rPr lang="es-ES" dirty="0" smtClean="0"/>
              <a:t>matozoide (célula sexual padre)</a:t>
            </a:r>
          </a:p>
          <a:p>
            <a:r>
              <a:rPr lang="es-ES" dirty="0" smtClean="0"/>
              <a:t>Se forma una célula llamada CIGOTO</a:t>
            </a:r>
          </a:p>
          <a:p>
            <a:r>
              <a:rPr lang="es-ES" dirty="0" smtClean="0"/>
              <a:t>REPRODUCCIÓN SEXUAL: Tipo de reproducción que participan dos individuos: </a:t>
            </a:r>
          </a:p>
          <a:p>
            <a:pPr lvl="1"/>
            <a:r>
              <a:rPr lang="es-ES" dirty="0" smtClean="0"/>
              <a:t>Sexo masculino o macho  (hombre)           produce espermatozoides</a:t>
            </a:r>
          </a:p>
          <a:p>
            <a:pPr lvl="1"/>
            <a:r>
              <a:rPr lang="es-ES" dirty="0" smtClean="0"/>
              <a:t>Sexo femenino o </a:t>
            </a:r>
            <a:r>
              <a:rPr lang="es-ES" dirty="0"/>
              <a:t>h</a:t>
            </a:r>
            <a:r>
              <a:rPr lang="es-ES" dirty="0" smtClean="0"/>
              <a:t>embra  (mujer)           produce óvulos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LA REPRODUCCIÓN HUMANA Y SEXUAL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5724128" y="4293096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/>
          <p:cNvSpPr/>
          <p:nvPr/>
        </p:nvSpPr>
        <p:spPr>
          <a:xfrm>
            <a:off x="5580112" y="5085184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57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/>
          <a:lstStyle/>
          <a:p>
            <a:r>
              <a:rPr lang="es-ES" dirty="0" smtClean="0"/>
              <a:t>Los hombres y las mujeres se distinguen principal mente por su aparato reproductor</a:t>
            </a:r>
          </a:p>
          <a:p>
            <a:r>
              <a:rPr lang="es-ES" dirty="0" smtClean="0"/>
              <a:t>Tienen otras diferencias:</a:t>
            </a:r>
          </a:p>
          <a:p>
            <a:pPr lvl="1"/>
            <a:r>
              <a:rPr lang="es-ES" dirty="0" smtClean="0"/>
              <a:t>Mujeres mamas desarrolladas</a:t>
            </a:r>
          </a:p>
          <a:p>
            <a:pPr lvl="1"/>
            <a:r>
              <a:rPr lang="es-ES" dirty="0" smtClean="0"/>
              <a:t>Hombres barba y bigote</a:t>
            </a:r>
          </a:p>
          <a:p>
            <a:r>
              <a:rPr lang="es-ES" dirty="0" smtClean="0"/>
              <a:t>Las particularidades que permiten distinguir a los hombres de las mujeres son los caracteres sexuales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DIFERENCIAS DE SEXO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6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23528" y="1988840"/>
            <a:ext cx="8424937" cy="413732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FUNCIONES: </a:t>
            </a:r>
          </a:p>
          <a:p>
            <a:pPr lvl="1"/>
            <a:r>
              <a:rPr lang="es-ES" dirty="0"/>
              <a:t>Fabricar óvulos</a:t>
            </a:r>
          </a:p>
          <a:p>
            <a:pPr lvl="1"/>
            <a:r>
              <a:rPr lang="es-ES" dirty="0"/>
              <a:t>Proteger y alimentar al nuevo </a:t>
            </a:r>
            <a:r>
              <a:rPr lang="es-ES" dirty="0" smtClean="0"/>
              <a:t>ser</a:t>
            </a:r>
          </a:p>
          <a:p>
            <a:r>
              <a:rPr lang="es-ES" dirty="0" smtClean="0"/>
              <a:t>ÓRGANOS:</a:t>
            </a:r>
          </a:p>
          <a:p>
            <a:pPr lvl="1"/>
            <a:r>
              <a:rPr lang="es-ES" dirty="0" smtClean="0"/>
              <a:t>OVARIO               fabrica óvulos, expulsa 1/ mes (pubertad)</a:t>
            </a:r>
          </a:p>
          <a:p>
            <a:pPr lvl="1"/>
            <a:r>
              <a:rPr lang="es-ES" dirty="0" smtClean="0"/>
              <a:t>TROMPAS DE FALOPIO</a:t>
            </a:r>
            <a:r>
              <a:rPr lang="es-ES" dirty="0"/>
              <a:t> </a:t>
            </a:r>
            <a:r>
              <a:rPr lang="es-ES" dirty="0" smtClean="0"/>
              <a:t>            tubos comunican ovario con útero</a:t>
            </a:r>
          </a:p>
          <a:p>
            <a:pPr lvl="1"/>
            <a:r>
              <a:rPr lang="es-ES" dirty="0" smtClean="0"/>
              <a:t>ÚTERO             bolsa donde crecerá el nuevo ser. Paredes musculares</a:t>
            </a:r>
          </a:p>
          <a:p>
            <a:pPr lvl="1"/>
            <a:r>
              <a:rPr lang="es-ES" dirty="0" smtClean="0"/>
              <a:t>VAGINA              conducto que comunica el útero con el exterior</a:t>
            </a:r>
          </a:p>
          <a:p>
            <a:pPr lvl="1"/>
            <a:r>
              <a:rPr lang="es-ES" dirty="0" smtClean="0"/>
              <a:t>VULVA               órgano externo cubierto piel. Orificio inferior de la vagina y orificio por donde sale orina</a:t>
            </a:r>
          </a:p>
          <a:p>
            <a:pPr lvl="1"/>
            <a:endParaRPr lang="es-ES" dirty="0" smtClean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APARATO REPRODUCTOR FEMENINO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2051720" y="350100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derecha"/>
          <p:cNvSpPr/>
          <p:nvPr/>
        </p:nvSpPr>
        <p:spPr>
          <a:xfrm>
            <a:off x="3851920" y="3933056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derecha"/>
          <p:cNvSpPr/>
          <p:nvPr/>
        </p:nvSpPr>
        <p:spPr>
          <a:xfrm>
            <a:off x="1979712" y="4293096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>
            <a:off x="2051720" y="494116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derecha"/>
          <p:cNvSpPr/>
          <p:nvPr/>
        </p:nvSpPr>
        <p:spPr>
          <a:xfrm>
            <a:off x="2051720" y="530120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611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065315"/>
          </a:xfrm>
        </p:spPr>
        <p:txBody>
          <a:bodyPr/>
          <a:lstStyle/>
          <a:p>
            <a:r>
              <a:rPr lang="es-ES" dirty="0" smtClean="0"/>
              <a:t>FUNCIONES:</a:t>
            </a:r>
          </a:p>
          <a:p>
            <a:pPr lvl="1"/>
            <a:r>
              <a:rPr lang="es-ES" dirty="0" smtClean="0"/>
              <a:t>Fabricar espermatozoides</a:t>
            </a:r>
          </a:p>
          <a:p>
            <a:pPr lvl="1"/>
            <a:r>
              <a:rPr lang="es-ES" dirty="0" smtClean="0"/>
              <a:t>Depositarlos en el aparato reproductor de la mujer</a:t>
            </a:r>
          </a:p>
          <a:p>
            <a:r>
              <a:rPr lang="es-ES" dirty="0" smtClean="0"/>
              <a:t>ORGANOS:</a:t>
            </a:r>
          </a:p>
          <a:p>
            <a:pPr lvl="1"/>
            <a:r>
              <a:rPr lang="es-ES" dirty="0" smtClean="0"/>
              <a:t>TESTICULOS            fabrican gran cantidad de espermatozoides (pubertad)</a:t>
            </a:r>
          </a:p>
          <a:p>
            <a:pPr lvl="1"/>
            <a:r>
              <a:rPr lang="es-ES" dirty="0" smtClean="0"/>
              <a:t>PENE           forma cilíndrica con un conducto interior llamado uretra. La uretra conduce al exterior los espermatozoides y la orina. La orina nunca se mezcla con los espermatozoides porque hay una válvula que lo impide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APARATO REPRODUCTOR MASCULINO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2411760" y="3834756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1547664" y="4581128"/>
            <a:ext cx="48920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133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2420888"/>
            <a:ext cx="7992888" cy="3993307"/>
          </a:xfrm>
        </p:spPr>
        <p:txBody>
          <a:bodyPr/>
          <a:lstStyle/>
          <a:p>
            <a:r>
              <a:rPr lang="es-ES" dirty="0" smtClean="0"/>
              <a:t>EMPIEZA CON LA FORMACIÓN DEL CIGOTO</a:t>
            </a:r>
          </a:p>
          <a:p>
            <a:r>
              <a:rPr lang="es-ES" dirty="0" smtClean="0"/>
              <a:t>PASOS:</a:t>
            </a:r>
          </a:p>
          <a:p>
            <a:pPr lvl="1"/>
            <a:r>
              <a:rPr lang="es-ES" dirty="0" smtClean="0"/>
              <a:t>Unión sexual             el hombre deposita millones de espermatozoides en la vagina</a:t>
            </a:r>
          </a:p>
          <a:p>
            <a:pPr lvl="1"/>
            <a:r>
              <a:rPr lang="es-ES" dirty="0" smtClean="0"/>
              <a:t>Los espermatozoides ascienden hacia el útero moviendo la cola</a:t>
            </a:r>
          </a:p>
          <a:p>
            <a:pPr lvl="1"/>
            <a:r>
              <a:rPr lang="es-ES" dirty="0" smtClean="0"/>
              <a:t>Y llegan a las trompas de Falopio donde se encuentran con el óvulo.</a:t>
            </a:r>
          </a:p>
          <a:p>
            <a:pPr lvl="1"/>
            <a:r>
              <a:rPr lang="es-ES" dirty="0" smtClean="0"/>
              <a:t>Un espermatozoide fecunda el óvulo y se forma el CIGOTO</a:t>
            </a:r>
          </a:p>
          <a:p>
            <a:pPr lvl="1"/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INICIO DEL EMBARAZO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2843808" y="335699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295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2348880"/>
            <a:ext cx="8208912" cy="3777283"/>
          </a:xfrm>
        </p:spPr>
        <p:txBody>
          <a:bodyPr>
            <a:normAutofit/>
          </a:bodyPr>
          <a:lstStyle/>
          <a:p>
            <a:r>
              <a:rPr lang="es-ES" dirty="0" smtClean="0"/>
              <a:t>El cigoto desciende hasta el útero</a:t>
            </a:r>
          </a:p>
          <a:p>
            <a:r>
              <a:rPr lang="es-ES" dirty="0" smtClean="0"/>
              <a:t>Se adhiere a las paredes gruesas del útero</a:t>
            </a:r>
          </a:p>
          <a:p>
            <a:r>
              <a:rPr lang="es-ES" dirty="0" smtClean="0"/>
              <a:t>El cigoto se divide en muchas células y crece           EMBRIÓN</a:t>
            </a:r>
          </a:p>
          <a:p>
            <a:r>
              <a:rPr lang="es-ES" dirty="0" smtClean="0"/>
              <a:t>El embrión está unido a la madre por CORDÓN UMBILICAL</a:t>
            </a:r>
          </a:p>
          <a:p>
            <a:r>
              <a:rPr lang="es-ES" dirty="0" smtClean="0"/>
              <a:t>El C. Umbilical contiene vasos sanguíneos. </a:t>
            </a:r>
          </a:p>
          <a:p>
            <a:pPr lvl="1"/>
            <a:r>
              <a:rPr lang="es-ES" dirty="0" smtClean="0"/>
              <a:t>Lleva nutrientes y oxígeno desde la madre al embrión </a:t>
            </a:r>
          </a:p>
          <a:p>
            <a:pPr lvl="1"/>
            <a:r>
              <a:rPr lang="es-ES" dirty="0" smtClean="0"/>
              <a:t>Los desechos del embrión a la madre</a:t>
            </a:r>
          </a:p>
          <a:p>
            <a:r>
              <a:rPr lang="es-ES" dirty="0" smtClean="0"/>
              <a:t>El embrión está en el útero nueve meses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FORMACIÓN DEL EMBRIÓN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6588224" y="3356992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905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Al final del segundo mes el embrión se parece a un bebé             FETO</a:t>
            </a:r>
          </a:p>
          <a:p>
            <a:r>
              <a:rPr lang="es-ES" dirty="0" smtClean="0"/>
              <a:t>El útero va ensanchando según crece el feto y el vientre de la madre va aumentando</a:t>
            </a:r>
          </a:p>
          <a:p>
            <a:r>
              <a:rPr lang="es-ES" dirty="0" smtClean="0"/>
              <a:t>Al cabo de nueve meses el feto puede salir al exterior y tener vida autónoma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DESARROLLO DEL FETO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2051720" y="3140968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240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2276872"/>
            <a:ext cx="8424936" cy="4248472"/>
          </a:xfrm>
        </p:spPr>
        <p:txBody>
          <a:bodyPr/>
          <a:lstStyle/>
          <a:p>
            <a:r>
              <a:rPr lang="es-ES" dirty="0"/>
              <a:t>Es el proceso durante el que el feto nace</a:t>
            </a:r>
          </a:p>
          <a:p>
            <a:r>
              <a:rPr lang="es-ES" dirty="0"/>
              <a:t>Sale del útero por la vagina </a:t>
            </a:r>
          </a:p>
          <a:p>
            <a:r>
              <a:rPr lang="es-ES" dirty="0" smtClean="0"/>
              <a:t>Normalmente primero la cabeza</a:t>
            </a:r>
          </a:p>
          <a:p>
            <a:r>
              <a:rPr lang="es-ES" dirty="0" smtClean="0"/>
              <a:t>Después de nacer se corta el cordón umbilical            ombligo</a:t>
            </a:r>
          </a:p>
          <a:p>
            <a:r>
              <a:rPr lang="es-ES" dirty="0" smtClean="0"/>
              <a:t>A veces es prematuro           nace antes de tiempo</a:t>
            </a:r>
          </a:p>
          <a:p>
            <a:r>
              <a:rPr lang="es-ES" dirty="0" smtClean="0"/>
              <a:t>Desde el mes 7 ya puede sobrevivir fuera del útero</a:t>
            </a:r>
            <a:endParaRPr lang="es-ES" dirty="0"/>
          </a:p>
          <a:p>
            <a:endParaRPr lang="es-ES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PARTO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6876256" y="3717032"/>
            <a:ext cx="57606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    o</a:t>
            </a:r>
            <a:endParaRPr lang="es-ES" dirty="0"/>
          </a:p>
        </p:txBody>
      </p:sp>
      <p:sp>
        <p:nvSpPr>
          <p:cNvPr id="5" name="3 Flecha derecha"/>
          <p:cNvSpPr/>
          <p:nvPr/>
        </p:nvSpPr>
        <p:spPr>
          <a:xfrm>
            <a:off x="3779912" y="4149080"/>
            <a:ext cx="57606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4CC68-D6DD-4D53-BCEB-DB6289CD3343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4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367</TotalTime>
  <Words>605</Words>
  <Application>Microsoft Office PowerPoint</Application>
  <PresentationFormat>Presentación en pantalla (4:3)</PresentationFormat>
  <Paragraphs>93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Forma de onda</vt:lpstr>
      <vt:lpstr>LA REPRODUCCIÓN HUMANA</vt:lpstr>
      <vt:lpstr>LA REPRODUCCIÓN HUMANA Y SEXUAL</vt:lpstr>
      <vt:lpstr>DIFERENCIAS DE SEXO</vt:lpstr>
      <vt:lpstr>EL APARATO REPRODUCTOR FEMENINO</vt:lpstr>
      <vt:lpstr>EL APARATO REPRODUCTOR MASCULINO</vt:lpstr>
      <vt:lpstr>EL INICIO DEL EMBARAZO</vt:lpstr>
      <vt:lpstr>FORMACIÓN DEL EMBRIÓN</vt:lpstr>
      <vt:lpstr>EL DESARROLLO DEL FETO</vt:lpstr>
      <vt:lpstr>EL PARTO</vt:lpstr>
      <vt:lpstr>DE LA INFANCIA A LA VEJEZ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REPRODUCCIÓN HUMANA</dc:title>
  <dc:creator>Eva</dc:creator>
  <cp:lastModifiedBy>Eva</cp:lastModifiedBy>
  <cp:revision>37</cp:revision>
  <dcterms:created xsi:type="dcterms:W3CDTF">2014-02-01T18:23:37Z</dcterms:created>
  <dcterms:modified xsi:type="dcterms:W3CDTF">2014-02-02T18:51:13Z</dcterms:modified>
</cp:coreProperties>
</file>